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79E564-0B52-4A5E-AA03-C3D778BD3010}" v="46" dt="2025-04-30T02:04:10.4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-72" y="-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rud, Andrew" userId="49400672-e104-4ae8-a72c-1127041c20f8" providerId="ADAL" clId="{8879E564-0B52-4A5E-AA03-C3D778BD3010}"/>
    <pc:docChg chg="undo redo custSel addSld delSld modSld">
      <pc:chgData name="Nerud, Andrew" userId="49400672-e104-4ae8-a72c-1127041c20f8" providerId="ADAL" clId="{8879E564-0B52-4A5E-AA03-C3D778BD3010}" dt="2025-04-30T20:07:34.079" v="1468" actId="1076"/>
      <pc:docMkLst>
        <pc:docMk/>
      </pc:docMkLst>
      <pc:sldChg chg="addSp delSp modSp new mod setBg addAnim">
        <pc:chgData name="Nerud, Andrew" userId="49400672-e104-4ae8-a72c-1127041c20f8" providerId="ADAL" clId="{8879E564-0B52-4A5E-AA03-C3D778BD3010}" dt="2025-04-30T00:49:05.707" v="1336" actId="20577"/>
        <pc:sldMkLst>
          <pc:docMk/>
          <pc:sldMk cId="955690346" sldId="256"/>
        </pc:sldMkLst>
        <pc:spChg chg="mod">
          <ac:chgData name="Nerud, Andrew" userId="49400672-e104-4ae8-a72c-1127041c20f8" providerId="ADAL" clId="{8879E564-0B52-4A5E-AA03-C3D778BD3010}" dt="2025-04-30T00:48:26.585" v="1322" actId="26606"/>
          <ac:spMkLst>
            <pc:docMk/>
            <pc:sldMk cId="955690346" sldId="256"/>
            <ac:spMk id="2" creationId="{AACAFFD1-E972-0492-715E-F15CA545C3C9}"/>
          </ac:spMkLst>
        </pc:spChg>
        <pc:spChg chg="mod">
          <ac:chgData name="Nerud, Andrew" userId="49400672-e104-4ae8-a72c-1127041c20f8" providerId="ADAL" clId="{8879E564-0B52-4A5E-AA03-C3D778BD3010}" dt="2025-04-30T00:49:05.707" v="1336" actId="20577"/>
          <ac:spMkLst>
            <pc:docMk/>
            <pc:sldMk cId="955690346" sldId="256"/>
            <ac:spMk id="3" creationId="{87DDD24A-D6A6-B9B1-D91E-05260E5A19AE}"/>
          </ac:spMkLst>
        </pc:spChg>
        <pc:spChg chg="add del">
          <ac:chgData name="Nerud, Andrew" userId="49400672-e104-4ae8-a72c-1127041c20f8" providerId="ADAL" clId="{8879E564-0B52-4A5E-AA03-C3D778BD3010}" dt="2025-04-30T00:48:26.585" v="1322" actId="26606"/>
          <ac:spMkLst>
            <pc:docMk/>
            <pc:sldMk cId="955690346" sldId="256"/>
            <ac:spMk id="9" creationId="{3AD630B4-4CCC-7B1D-1803-DAED942D7E50}"/>
          </ac:spMkLst>
        </pc:spChg>
        <pc:spChg chg="add">
          <ac:chgData name="Nerud, Andrew" userId="49400672-e104-4ae8-a72c-1127041c20f8" providerId="ADAL" clId="{8879E564-0B52-4A5E-AA03-C3D778BD3010}" dt="2025-04-30T00:48:26.585" v="1322" actId="26606"/>
          <ac:spMkLst>
            <pc:docMk/>
            <pc:sldMk cId="955690346" sldId="256"/>
            <ac:spMk id="16" creationId="{657F69E0-C4B0-4BEC-A689-4F8D877F05D4}"/>
          </ac:spMkLst>
        </pc:spChg>
        <pc:spChg chg="add">
          <ac:chgData name="Nerud, Andrew" userId="49400672-e104-4ae8-a72c-1127041c20f8" providerId="ADAL" clId="{8879E564-0B52-4A5E-AA03-C3D778BD3010}" dt="2025-04-30T00:48:26.585" v="1322" actId="26606"/>
          <ac:spMkLst>
            <pc:docMk/>
            <pc:sldMk cId="955690346" sldId="256"/>
            <ac:spMk id="18" creationId="{9F6380B4-6A1C-481E-8408-B4E6C75B9B81}"/>
          </ac:spMkLst>
        </pc:spChg>
        <pc:picChg chg="add mod">
          <ac:chgData name="Nerud, Andrew" userId="49400672-e104-4ae8-a72c-1127041c20f8" providerId="ADAL" clId="{8879E564-0B52-4A5E-AA03-C3D778BD3010}" dt="2025-04-30T00:48:26.585" v="1322" actId="26606"/>
          <ac:picMkLst>
            <pc:docMk/>
            <pc:sldMk cId="955690346" sldId="256"/>
            <ac:picMk id="5" creationId="{3AA080AA-8B9A-B613-4EB4-11E9970F7090}"/>
          </ac:picMkLst>
        </pc:picChg>
        <pc:cxnChg chg="add del">
          <ac:chgData name="Nerud, Andrew" userId="49400672-e104-4ae8-a72c-1127041c20f8" providerId="ADAL" clId="{8879E564-0B52-4A5E-AA03-C3D778BD3010}" dt="2025-04-30T00:48:26.585" v="1322" actId="26606"/>
          <ac:cxnSpMkLst>
            <pc:docMk/>
            <pc:sldMk cId="955690346" sldId="256"/>
            <ac:cxnSpMk id="11" creationId="{49264613-F0F7-08CE-0ADF-98407A64DAE6}"/>
          </ac:cxnSpMkLst>
        </pc:cxnChg>
      </pc:sldChg>
      <pc:sldChg chg="addSp delSp modSp new mod setBg">
        <pc:chgData name="Nerud, Andrew" userId="49400672-e104-4ae8-a72c-1127041c20f8" providerId="ADAL" clId="{8879E564-0B52-4A5E-AA03-C3D778BD3010}" dt="2025-04-29T23:53:48.008" v="543" actId="1076"/>
        <pc:sldMkLst>
          <pc:docMk/>
          <pc:sldMk cId="2273245915" sldId="257"/>
        </pc:sldMkLst>
        <pc:spChg chg="mod">
          <ac:chgData name="Nerud, Andrew" userId="49400672-e104-4ae8-a72c-1127041c20f8" providerId="ADAL" clId="{8879E564-0B52-4A5E-AA03-C3D778BD3010}" dt="2025-04-29T23:18:54.973" v="233" actId="1076"/>
          <ac:spMkLst>
            <pc:docMk/>
            <pc:sldMk cId="2273245915" sldId="257"/>
            <ac:spMk id="2" creationId="{94FE812E-B570-DADB-B118-F96DA386855C}"/>
          </ac:spMkLst>
        </pc:spChg>
        <pc:spChg chg="del">
          <ac:chgData name="Nerud, Andrew" userId="49400672-e104-4ae8-a72c-1127041c20f8" providerId="ADAL" clId="{8879E564-0B52-4A5E-AA03-C3D778BD3010}" dt="2025-04-29T23:14:05.027" v="214"/>
          <ac:spMkLst>
            <pc:docMk/>
            <pc:sldMk cId="2273245915" sldId="257"/>
            <ac:spMk id="3" creationId="{CC356BF1-9A8F-2DC3-0639-414826C97A85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20" creationId="{FBFDB6C9-6A79-13FA-766D-693185F98C85}"/>
          </ac:spMkLst>
        </pc:spChg>
        <pc:spChg chg="add mod">
          <ac:chgData name="Nerud, Andrew" userId="49400672-e104-4ae8-a72c-1127041c20f8" providerId="ADAL" clId="{8879E564-0B52-4A5E-AA03-C3D778BD3010}" dt="2025-04-29T23:53:48.008" v="543" actId="1076"/>
          <ac:spMkLst>
            <pc:docMk/>
            <pc:sldMk cId="2273245915" sldId="257"/>
            <ac:spMk id="22" creationId="{F961593E-72CC-4926-7DD7-5B2762862BD0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23" creationId="{6112B4A7-3559-4D03-BE94-7DA52DBD6D40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25" creationId="{90464369-70FA-42AF-948F-80664CA7BFE5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27" creationId="{A648176E-454C-437C-B0FC-9B82FCF32B24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29" creationId="{A6604B49-AD5C-4590-B051-06C8222ECD99}"/>
          </ac:spMkLst>
        </pc:spChg>
        <pc:spChg chg="add del">
          <ac:chgData name="Nerud, Andrew" userId="49400672-e104-4ae8-a72c-1127041c20f8" providerId="ADAL" clId="{8879E564-0B52-4A5E-AA03-C3D778BD3010}" dt="2025-04-29T23:18:51.704" v="232" actId="26606"/>
          <ac:spMkLst>
            <pc:docMk/>
            <pc:sldMk cId="2273245915" sldId="257"/>
            <ac:spMk id="31" creationId="{CC552A98-EF7D-4D42-AB69-066B786AB55B}"/>
          </ac:spMkLst>
        </pc:spChg>
        <pc:picChg chg="add del mod">
          <ac:chgData name="Nerud, Andrew" userId="49400672-e104-4ae8-a72c-1127041c20f8" providerId="ADAL" clId="{8879E564-0B52-4A5E-AA03-C3D778BD3010}" dt="2025-04-29T22:55:01.424" v="191" actId="478"/>
          <ac:picMkLst>
            <pc:docMk/>
            <pc:sldMk cId="2273245915" sldId="257"/>
            <ac:picMk id="5" creationId="{F663FF74-6193-1398-0677-14D7DD41D083}"/>
          </ac:picMkLst>
        </pc:picChg>
        <pc:picChg chg="add del mod">
          <ac:chgData name="Nerud, Andrew" userId="49400672-e104-4ae8-a72c-1127041c20f8" providerId="ADAL" clId="{8879E564-0B52-4A5E-AA03-C3D778BD3010}" dt="2025-04-29T23:13:37.155" v="210" actId="478"/>
          <ac:picMkLst>
            <pc:docMk/>
            <pc:sldMk cId="2273245915" sldId="257"/>
            <ac:picMk id="7" creationId="{CBE7B86A-E59E-2FB2-AA42-FF3686F658FC}"/>
          </ac:picMkLst>
        </pc:picChg>
        <pc:picChg chg="add del">
          <ac:chgData name="Nerud, Andrew" userId="49400672-e104-4ae8-a72c-1127041c20f8" providerId="ADAL" clId="{8879E564-0B52-4A5E-AA03-C3D778BD3010}" dt="2025-04-29T23:12:53.598" v="198" actId="22"/>
          <ac:picMkLst>
            <pc:docMk/>
            <pc:sldMk cId="2273245915" sldId="257"/>
            <ac:picMk id="9" creationId="{F4A134D1-D6AE-5091-19AC-2F5E6F16D60F}"/>
          </ac:picMkLst>
        </pc:picChg>
        <pc:picChg chg="add del mod modCrop">
          <ac:chgData name="Nerud, Andrew" userId="49400672-e104-4ae8-a72c-1127041c20f8" providerId="ADAL" clId="{8879E564-0B52-4A5E-AA03-C3D778BD3010}" dt="2025-04-29T23:20:50.329" v="272" actId="732"/>
          <ac:picMkLst>
            <pc:docMk/>
            <pc:sldMk cId="2273245915" sldId="257"/>
            <ac:picMk id="11" creationId="{C16D0867-593F-4027-C522-C14DE735C3A6}"/>
          </ac:picMkLst>
        </pc:picChg>
        <pc:picChg chg="add mod ord modCrop">
          <ac:chgData name="Nerud, Andrew" userId="49400672-e104-4ae8-a72c-1127041c20f8" providerId="ADAL" clId="{8879E564-0B52-4A5E-AA03-C3D778BD3010}" dt="2025-04-29T23:19:28.633" v="242" actId="1036"/>
          <ac:picMkLst>
            <pc:docMk/>
            <pc:sldMk cId="2273245915" sldId="257"/>
            <ac:picMk id="12" creationId="{9D56396C-5D34-F640-9D4B-89CF85492C33}"/>
          </ac:picMkLst>
        </pc:picChg>
        <pc:picChg chg="add mod modCrop">
          <ac:chgData name="Nerud, Andrew" userId="49400672-e104-4ae8-a72c-1127041c20f8" providerId="ADAL" clId="{8879E564-0B52-4A5E-AA03-C3D778BD3010}" dt="2025-04-29T23:18:51.704" v="232" actId="26606"/>
          <ac:picMkLst>
            <pc:docMk/>
            <pc:sldMk cId="2273245915" sldId="257"/>
            <ac:picMk id="14" creationId="{F3C5D60E-B663-F425-EF36-25313A94C39B}"/>
          </ac:picMkLst>
        </pc:picChg>
        <pc:picChg chg="add mod modCrop">
          <ac:chgData name="Nerud, Andrew" userId="49400672-e104-4ae8-a72c-1127041c20f8" providerId="ADAL" clId="{8879E564-0B52-4A5E-AA03-C3D778BD3010}" dt="2025-04-29T23:18:51.704" v="232" actId="26606"/>
          <ac:picMkLst>
            <pc:docMk/>
            <pc:sldMk cId="2273245915" sldId="257"/>
            <ac:picMk id="16" creationId="{6758527D-A3B4-81D4-A732-CFFD32C8FB4A}"/>
          </ac:picMkLst>
        </pc:picChg>
        <pc:picChg chg="add mod">
          <ac:chgData name="Nerud, Andrew" userId="49400672-e104-4ae8-a72c-1127041c20f8" providerId="ADAL" clId="{8879E564-0B52-4A5E-AA03-C3D778BD3010}" dt="2025-04-29T23:19:59.205" v="248" actId="1076"/>
          <ac:picMkLst>
            <pc:docMk/>
            <pc:sldMk cId="2273245915" sldId="257"/>
            <ac:picMk id="18" creationId="{CBAD3927-A225-E0BB-DCFC-6F353A30A44F}"/>
          </ac:picMkLst>
        </pc:picChg>
        <pc:picChg chg="add mod">
          <ac:chgData name="Nerud, Andrew" userId="49400672-e104-4ae8-a72c-1127041c20f8" providerId="ADAL" clId="{8879E564-0B52-4A5E-AA03-C3D778BD3010}" dt="2025-04-29T23:53:41.297" v="542" actId="1038"/>
          <ac:picMkLst>
            <pc:docMk/>
            <pc:sldMk cId="2273245915" sldId="257"/>
            <ac:picMk id="21" creationId="{525E3AA7-119F-9A5D-BCD5-16E9FEFBD27B}"/>
          </ac:picMkLst>
        </pc:picChg>
        <pc:picChg chg="add del">
          <ac:chgData name="Nerud, Andrew" userId="49400672-e104-4ae8-a72c-1127041c20f8" providerId="ADAL" clId="{8879E564-0B52-4A5E-AA03-C3D778BD3010}" dt="2025-04-29T22:53:19.786" v="185" actId="478"/>
          <ac:picMkLst>
            <pc:docMk/>
            <pc:sldMk cId="2273245915" sldId="257"/>
            <ac:picMk id="1026" creationId="{D388C782-43F3-12B0-3682-1E799E9AB04B}"/>
          </ac:picMkLst>
        </pc:picChg>
      </pc:sldChg>
      <pc:sldChg chg="addSp delSp modSp new mod setBg">
        <pc:chgData name="Nerud, Andrew" userId="49400672-e104-4ae8-a72c-1127041c20f8" providerId="ADAL" clId="{8879E564-0B52-4A5E-AA03-C3D778BD3010}" dt="2025-04-30T20:07:34.079" v="1468" actId="1076"/>
        <pc:sldMkLst>
          <pc:docMk/>
          <pc:sldMk cId="3272679910" sldId="258"/>
        </pc:sldMkLst>
        <pc:spChg chg="mod">
          <ac:chgData name="Nerud, Andrew" userId="49400672-e104-4ae8-a72c-1127041c20f8" providerId="ADAL" clId="{8879E564-0B52-4A5E-AA03-C3D778BD3010}" dt="2025-04-29T23:40:23.295" v="370" actId="26606"/>
          <ac:spMkLst>
            <pc:docMk/>
            <pc:sldMk cId="3272679910" sldId="258"/>
            <ac:spMk id="2" creationId="{643B542E-63C0-3DCC-67AD-0DE65677B1C5}"/>
          </ac:spMkLst>
        </pc:spChg>
        <pc:spChg chg="mod">
          <ac:chgData name="Nerud, Andrew" userId="49400672-e104-4ae8-a72c-1127041c20f8" providerId="ADAL" clId="{8879E564-0B52-4A5E-AA03-C3D778BD3010}" dt="2025-04-29T23:52:08.435" v="532" actId="404"/>
          <ac:spMkLst>
            <pc:docMk/>
            <pc:sldMk cId="3272679910" sldId="258"/>
            <ac:spMk id="3" creationId="{E555C205-C6AD-4EE5-D42B-998D8DF7EB45}"/>
          </ac:spMkLst>
        </pc:spChg>
        <pc:spChg chg="add">
          <ac:chgData name="Nerud, Andrew" userId="49400672-e104-4ae8-a72c-1127041c20f8" providerId="ADAL" clId="{8879E564-0B52-4A5E-AA03-C3D778BD3010}" dt="2025-04-29T23:40:23.295" v="370" actId="26606"/>
          <ac:spMkLst>
            <pc:docMk/>
            <pc:sldMk cId="3272679910" sldId="258"/>
            <ac:spMk id="10" creationId="{1A95671B-3CC6-4792-9114-B74FAEA224E6}"/>
          </ac:spMkLst>
        </pc:spChg>
        <pc:picChg chg="add del mod">
          <ac:chgData name="Nerud, Andrew" userId="49400672-e104-4ae8-a72c-1127041c20f8" providerId="ADAL" clId="{8879E564-0B52-4A5E-AA03-C3D778BD3010}" dt="2025-04-30T20:06:36.617" v="1459" actId="478"/>
          <ac:picMkLst>
            <pc:docMk/>
            <pc:sldMk cId="3272679910" sldId="258"/>
            <ac:picMk id="5" creationId="{B914C3BE-5791-AE24-EDD7-8F17C08A8125}"/>
          </ac:picMkLst>
        </pc:picChg>
        <pc:picChg chg="add mod">
          <ac:chgData name="Nerud, Andrew" userId="49400672-e104-4ae8-a72c-1127041c20f8" providerId="ADAL" clId="{8879E564-0B52-4A5E-AA03-C3D778BD3010}" dt="2025-04-30T20:06:56.616" v="1461" actId="1076"/>
          <ac:picMkLst>
            <pc:docMk/>
            <pc:sldMk cId="3272679910" sldId="258"/>
            <ac:picMk id="7" creationId="{B0D29EE2-83A4-E729-F4A7-162996E4F661}"/>
          </ac:picMkLst>
        </pc:picChg>
        <pc:picChg chg="add mod">
          <ac:chgData name="Nerud, Andrew" userId="49400672-e104-4ae8-a72c-1127041c20f8" providerId="ADAL" clId="{8879E564-0B52-4A5E-AA03-C3D778BD3010}" dt="2025-04-30T20:07:05.230" v="1463" actId="1076"/>
          <ac:picMkLst>
            <pc:docMk/>
            <pc:sldMk cId="3272679910" sldId="258"/>
            <ac:picMk id="9" creationId="{6A5AD661-C006-E325-D6DE-12034C3D8537}"/>
          </ac:picMkLst>
        </pc:picChg>
        <pc:picChg chg="add mod">
          <ac:chgData name="Nerud, Andrew" userId="49400672-e104-4ae8-a72c-1127041c20f8" providerId="ADAL" clId="{8879E564-0B52-4A5E-AA03-C3D778BD3010}" dt="2025-04-30T20:07:12.380" v="1464" actId="14100"/>
          <ac:picMkLst>
            <pc:docMk/>
            <pc:sldMk cId="3272679910" sldId="258"/>
            <ac:picMk id="12" creationId="{E99446E3-F99E-481F-5A05-344BF7C27BFB}"/>
          </ac:picMkLst>
        </pc:picChg>
        <pc:picChg chg="add mod">
          <ac:chgData name="Nerud, Andrew" userId="49400672-e104-4ae8-a72c-1127041c20f8" providerId="ADAL" clId="{8879E564-0B52-4A5E-AA03-C3D778BD3010}" dt="2025-04-30T20:07:21.552" v="1466" actId="14100"/>
          <ac:picMkLst>
            <pc:docMk/>
            <pc:sldMk cId="3272679910" sldId="258"/>
            <ac:picMk id="14" creationId="{739476CC-0656-3484-CA7F-7DB47196A36C}"/>
          </ac:picMkLst>
        </pc:picChg>
        <pc:picChg chg="add mod">
          <ac:chgData name="Nerud, Andrew" userId="49400672-e104-4ae8-a72c-1127041c20f8" providerId="ADAL" clId="{8879E564-0B52-4A5E-AA03-C3D778BD3010}" dt="2025-04-30T20:07:34.079" v="1468" actId="1076"/>
          <ac:picMkLst>
            <pc:docMk/>
            <pc:sldMk cId="3272679910" sldId="258"/>
            <ac:picMk id="16" creationId="{3C8C1304-585B-2C7C-6453-787AD42D89B0}"/>
          </ac:picMkLst>
        </pc:picChg>
        <pc:picChg chg="add mod">
          <ac:chgData name="Nerud, Andrew" userId="49400672-e104-4ae8-a72c-1127041c20f8" providerId="ADAL" clId="{8879E564-0B52-4A5E-AA03-C3D778BD3010}" dt="2025-04-30T20:07:30.575" v="1467" actId="1076"/>
          <ac:picMkLst>
            <pc:docMk/>
            <pc:sldMk cId="3272679910" sldId="258"/>
            <ac:picMk id="18" creationId="{C8246C86-AC0E-160D-916D-4FFDB997D5F8}"/>
          </ac:picMkLst>
        </pc:picChg>
        <pc:picChg chg="add del">
          <ac:chgData name="Nerud, Andrew" userId="49400672-e104-4ae8-a72c-1127041c20f8" providerId="ADAL" clId="{8879E564-0B52-4A5E-AA03-C3D778BD3010}" dt="2025-04-29T23:47:57.510" v="460" actId="22"/>
          <ac:picMkLst>
            <pc:docMk/>
            <pc:sldMk cId="3272679910" sldId="258"/>
            <ac:picMk id="20" creationId="{15A03560-C70A-05DE-DF35-94D80119933F}"/>
          </ac:picMkLst>
        </pc:picChg>
        <pc:picChg chg="add mod">
          <ac:chgData name="Nerud, Andrew" userId="49400672-e104-4ae8-a72c-1127041c20f8" providerId="ADAL" clId="{8879E564-0B52-4A5E-AA03-C3D778BD3010}" dt="2025-04-29T23:48:37.119" v="466" actId="14100"/>
          <ac:picMkLst>
            <pc:docMk/>
            <pc:sldMk cId="3272679910" sldId="258"/>
            <ac:picMk id="21" creationId="{822B1D0D-1223-9B7A-45AC-4B78EB53622B}"/>
          </ac:picMkLst>
        </pc:picChg>
        <pc:picChg chg="add mod">
          <ac:chgData name="Nerud, Andrew" userId="49400672-e104-4ae8-a72c-1127041c20f8" providerId="ADAL" clId="{8879E564-0B52-4A5E-AA03-C3D778BD3010}" dt="2025-04-30T20:06:51.654" v="1460" actId="1076"/>
          <ac:picMkLst>
            <pc:docMk/>
            <pc:sldMk cId="3272679910" sldId="258"/>
            <ac:picMk id="23" creationId="{75125102-C503-EB4D-12C1-7D184BB8B391}"/>
          </ac:picMkLst>
        </pc:picChg>
      </pc:sldChg>
      <pc:sldChg chg="addSp delSp modSp new mod">
        <pc:chgData name="Nerud, Andrew" userId="49400672-e104-4ae8-a72c-1127041c20f8" providerId="ADAL" clId="{8879E564-0B52-4A5E-AA03-C3D778BD3010}" dt="2025-04-30T00:46:37.699" v="1321" actId="20577"/>
        <pc:sldMkLst>
          <pc:docMk/>
          <pc:sldMk cId="1765197010" sldId="259"/>
        </pc:sldMkLst>
        <pc:spChg chg="mod">
          <ac:chgData name="Nerud, Andrew" userId="49400672-e104-4ae8-a72c-1127041c20f8" providerId="ADAL" clId="{8879E564-0B52-4A5E-AA03-C3D778BD3010}" dt="2025-04-30T00:45:50.342" v="1279" actId="403"/>
          <ac:spMkLst>
            <pc:docMk/>
            <pc:sldMk cId="1765197010" sldId="259"/>
            <ac:spMk id="2" creationId="{BDFFD124-26ED-54EB-5661-F70C8261B8B2}"/>
          </ac:spMkLst>
        </pc:spChg>
        <pc:spChg chg="add del mod">
          <ac:chgData name="Nerud, Andrew" userId="49400672-e104-4ae8-a72c-1127041c20f8" providerId="ADAL" clId="{8879E564-0B52-4A5E-AA03-C3D778BD3010}" dt="2025-04-30T00:46:37.699" v="1321" actId="20577"/>
          <ac:spMkLst>
            <pc:docMk/>
            <pc:sldMk cId="1765197010" sldId="259"/>
            <ac:spMk id="3" creationId="{097B96EF-9A91-1F40-7E86-F8DFB65CB237}"/>
          </ac:spMkLst>
        </pc:spChg>
        <pc:picChg chg="add mod modCrop">
          <ac:chgData name="Nerud, Andrew" userId="49400672-e104-4ae8-a72c-1127041c20f8" providerId="ADAL" clId="{8879E564-0B52-4A5E-AA03-C3D778BD3010}" dt="2025-04-30T00:06:41.809" v="817" actId="1076"/>
          <ac:picMkLst>
            <pc:docMk/>
            <pc:sldMk cId="1765197010" sldId="259"/>
            <ac:picMk id="5" creationId="{3A80094A-8514-4ACE-8BD9-EF3F0EAAC89A}"/>
          </ac:picMkLst>
        </pc:picChg>
        <pc:picChg chg="add del mod">
          <ac:chgData name="Nerud, Andrew" userId="49400672-e104-4ae8-a72c-1127041c20f8" providerId="ADAL" clId="{8879E564-0B52-4A5E-AA03-C3D778BD3010}" dt="2025-04-30T00:01:39.312" v="569" actId="22"/>
          <ac:picMkLst>
            <pc:docMk/>
            <pc:sldMk cId="1765197010" sldId="259"/>
            <ac:picMk id="7" creationId="{87EA0909-92BD-7213-7318-374636F83ACA}"/>
          </ac:picMkLst>
        </pc:picChg>
        <pc:picChg chg="add mod">
          <ac:chgData name="Nerud, Andrew" userId="49400672-e104-4ae8-a72c-1127041c20f8" providerId="ADAL" clId="{8879E564-0B52-4A5E-AA03-C3D778BD3010}" dt="2025-04-30T00:11:02.842" v="939" actId="1076"/>
          <ac:picMkLst>
            <pc:docMk/>
            <pc:sldMk cId="1765197010" sldId="259"/>
            <ac:picMk id="9" creationId="{8D629A12-9E29-2D69-AD7B-331FD36793E0}"/>
          </ac:picMkLst>
        </pc:picChg>
        <pc:picChg chg="add mod">
          <ac:chgData name="Nerud, Andrew" userId="49400672-e104-4ae8-a72c-1127041c20f8" providerId="ADAL" clId="{8879E564-0B52-4A5E-AA03-C3D778BD3010}" dt="2025-04-30T00:11:38.568" v="947" actId="14100"/>
          <ac:picMkLst>
            <pc:docMk/>
            <pc:sldMk cId="1765197010" sldId="259"/>
            <ac:picMk id="10" creationId="{09EBA2C9-2DE3-FE15-E6AC-0EA403CAFD8F}"/>
          </ac:picMkLst>
        </pc:picChg>
      </pc:sldChg>
      <pc:sldChg chg="addSp delSp modSp new mod delAnim modAnim">
        <pc:chgData name="Nerud, Andrew" userId="49400672-e104-4ae8-a72c-1127041c20f8" providerId="ADAL" clId="{8879E564-0B52-4A5E-AA03-C3D778BD3010}" dt="2025-04-30T02:04:10.439" v="1457"/>
        <pc:sldMkLst>
          <pc:docMk/>
          <pc:sldMk cId="288626179" sldId="260"/>
        </pc:sldMkLst>
        <pc:spChg chg="mod ord">
          <ac:chgData name="Nerud, Andrew" userId="49400672-e104-4ae8-a72c-1127041c20f8" providerId="ADAL" clId="{8879E564-0B52-4A5E-AA03-C3D778BD3010}" dt="2025-04-30T01:09:12.397" v="1362" actId="166"/>
          <ac:spMkLst>
            <pc:docMk/>
            <pc:sldMk cId="288626179" sldId="260"/>
            <ac:spMk id="2" creationId="{D347C720-0163-2C90-05C1-147DBD8EB25D}"/>
          </ac:spMkLst>
        </pc:spChg>
        <pc:spChg chg="del">
          <ac:chgData name="Nerud, Andrew" userId="49400672-e104-4ae8-a72c-1127041c20f8" providerId="ADAL" clId="{8879E564-0B52-4A5E-AA03-C3D778BD3010}" dt="2025-04-29T21:29:10.246" v="5"/>
          <ac:spMkLst>
            <pc:docMk/>
            <pc:sldMk cId="288626179" sldId="260"/>
            <ac:spMk id="3" creationId="{AFB1CFFE-19C0-4BA4-5F3D-2C734723CD80}"/>
          </ac:spMkLst>
        </pc:spChg>
        <pc:spChg chg="add del mod">
          <ac:chgData name="Nerud, Andrew" userId="49400672-e104-4ae8-a72c-1127041c20f8" providerId="ADAL" clId="{8879E564-0B52-4A5E-AA03-C3D778BD3010}" dt="2025-04-30T01:36:04.274" v="1366"/>
          <ac:spMkLst>
            <pc:docMk/>
            <pc:sldMk cId="288626179" sldId="260"/>
            <ac:spMk id="6" creationId="{6EA02F12-801E-AB13-628E-2476D827B7AA}"/>
          </ac:spMkLst>
        </pc:spChg>
        <pc:picChg chg="add del mod ord">
          <ac:chgData name="Nerud, Andrew" userId="49400672-e104-4ae8-a72c-1127041c20f8" providerId="ADAL" clId="{8879E564-0B52-4A5E-AA03-C3D778BD3010}" dt="2025-04-30T01:35:08.037" v="1365" actId="478"/>
          <ac:picMkLst>
            <pc:docMk/>
            <pc:sldMk cId="288626179" sldId="260"/>
            <ac:picMk id="4" creationId="{625F11B8-5060-5E64-E144-0489AE98CAA9}"/>
          </ac:picMkLst>
        </pc:picChg>
        <pc:picChg chg="add mod ord">
          <ac:chgData name="Nerud, Andrew" userId="49400672-e104-4ae8-a72c-1127041c20f8" providerId="ADAL" clId="{8879E564-0B52-4A5E-AA03-C3D778BD3010}" dt="2025-04-30T01:37:16.813" v="1379" actId="1038"/>
          <ac:picMkLst>
            <pc:docMk/>
            <pc:sldMk cId="288626179" sldId="260"/>
            <ac:picMk id="7" creationId="{F50FD3C2-E67E-25E9-5D37-863665F2459E}"/>
          </ac:picMkLst>
        </pc:picChg>
      </pc:sldChg>
      <pc:sldChg chg="addSp delSp modSp new mod setBg">
        <pc:chgData name="Nerud, Andrew" userId="49400672-e104-4ae8-a72c-1127041c20f8" providerId="ADAL" clId="{8879E564-0B52-4A5E-AA03-C3D778BD3010}" dt="2025-04-30T01:56:59.156" v="1455" actId="20577"/>
        <pc:sldMkLst>
          <pc:docMk/>
          <pc:sldMk cId="410470825" sldId="261"/>
        </pc:sldMkLst>
        <pc:spChg chg="mod">
          <ac:chgData name="Nerud, Andrew" userId="49400672-e104-4ae8-a72c-1127041c20f8" providerId="ADAL" clId="{8879E564-0B52-4A5E-AA03-C3D778BD3010}" dt="2025-04-30T00:29:21.625" v="1036" actId="26606"/>
          <ac:spMkLst>
            <pc:docMk/>
            <pc:sldMk cId="410470825" sldId="261"/>
            <ac:spMk id="2" creationId="{8C6A00AB-B6B0-B9B4-600A-EF01C21799E8}"/>
          </ac:spMkLst>
        </pc:spChg>
        <pc:spChg chg="add del mod">
          <ac:chgData name="Nerud, Andrew" userId="49400672-e104-4ae8-a72c-1127041c20f8" providerId="ADAL" clId="{8879E564-0B52-4A5E-AA03-C3D778BD3010}" dt="2025-04-30T01:56:59.156" v="1455" actId="20577"/>
          <ac:spMkLst>
            <pc:docMk/>
            <pc:sldMk cId="410470825" sldId="261"/>
            <ac:spMk id="3" creationId="{2F38D263-F5B1-56EB-5575-C49AF5D2F13B}"/>
          </ac:spMkLst>
        </pc:spChg>
        <pc:spChg chg="add mod">
          <ac:chgData name="Nerud, Andrew" userId="49400672-e104-4ae8-a72c-1127041c20f8" providerId="ADAL" clId="{8879E564-0B52-4A5E-AA03-C3D778BD3010}" dt="2025-04-30T00:27:19.960" v="950"/>
          <ac:spMkLst>
            <pc:docMk/>
            <pc:sldMk cId="410470825" sldId="261"/>
            <ac:spMk id="4" creationId="{71403F8C-37A5-DB84-A06F-38E828E4EBC8}"/>
          </ac:spMkLst>
        </pc:spChg>
        <pc:spChg chg="add mod">
          <ac:chgData name="Nerud, Andrew" userId="49400672-e104-4ae8-a72c-1127041c20f8" providerId="ADAL" clId="{8879E564-0B52-4A5E-AA03-C3D778BD3010}" dt="2025-04-30T00:27:25.048" v="954"/>
          <ac:spMkLst>
            <pc:docMk/>
            <pc:sldMk cId="410470825" sldId="261"/>
            <ac:spMk id="5" creationId="{1EF3E01F-FE2F-F248-91B4-A5C37ABC132D}"/>
          </ac:spMkLst>
        </pc:spChg>
        <pc:spChg chg="add">
          <ac:chgData name="Nerud, Andrew" userId="49400672-e104-4ae8-a72c-1127041c20f8" providerId="ADAL" clId="{8879E564-0B52-4A5E-AA03-C3D778BD3010}" dt="2025-04-30T00:29:21.625" v="1036" actId="26606"/>
          <ac:spMkLst>
            <pc:docMk/>
            <pc:sldMk cId="410470825" sldId="261"/>
            <ac:spMk id="2057" creationId="{2B97F24A-32CE-4C1C-A50D-3016B394DCFB}"/>
          </ac:spMkLst>
        </pc:spChg>
        <pc:spChg chg="add">
          <ac:chgData name="Nerud, Andrew" userId="49400672-e104-4ae8-a72c-1127041c20f8" providerId="ADAL" clId="{8879E564-0B52-4A5E-AA03-C3D778BD3010}" dt="2025-04-30T00:29:21.625" v="1036" actId="26606"/>
          <ac:spMkLst>
            <pc:docMk/>
            <pc:sldMk cId="410470825" sldId="261"/>
            <ac:spMk id="2059" creationId="{CD8B4F24-440B-49E9-B85D-733523DC064B}"/>
          </ac:spMkLst>
        </pc:spChg>
        <pc:picChg chg="add mod">
          <ac:chgData name="Nerud, Andrew" userId="49400672-e104-4ae8-a72c-1127041c20f8" providerId="ADAL" clId="{8879E564-0B52-4A5E-AA03-C3D778BD3010}" dt="2025-04-30T00:29:21.625" v="1036" actId="26606"/>
          <ac:picMkLst>
            <pc:docMk/>
            <pc:sldMk cId="410470825" sldId="261"/>
            <ac:picMk id="2052" creationId="{C92B267B-694F-7107-2130-9A2739173F23}"/>
          </ac:picMkLst>
        </pc:picChg>
      </pc:sldChg>
      <pc:sldChg chg="addSp delSp modSp new mod setBg">
        <pc:chgData name="Nerud, Andrew" userId="49400672-e104-4ae8-a72c-1127041c20f8" providerId="ADAL" clId="{8879E564-0B52-4A5E-AA03-C3D778BD3010}" dt="2025-04-30T00:45:38.797" v="1278" actId="20577"/>
        <pc:sldMkLst>
          <pc:docMk/>
          <pc:sldMk cId="1712543041" sldId="262"/>
        </pc:sldMkLst>
        <pc:spChg chg="mod">
          <ac:chgData name="Nerud, Andrew" userId="49400672-e104-4ae8-a72c-1127041c20f8" providerId="ADAL" clId="{8879E564-0B52-4A5E-AA03-C3D778BD3010}" dt="2025-04-30T00:45:38.797" v="1278" actId="20577"/>
          <ac:spMkLst>
            <pc:docMk/>
            <pc:sldMk cId="1712543041" sldId="262"/>
            <ac:spMk id="2" creationId="{3332F611-7DC4-87FD-C46B-EADA844BF5EF}"/>
          </ac:spMkLst>
        </pc:spChg>
        <pc:spChg chg="add del mod">
          <ac:chgData name="Nerud, Andrew" userId="49400672-e104-4ae8-a72c-1127041c20f8" providerId="ADAL" clId="{8879E564-0B52-4A5E-AA03-C3D778BD3010}" dt="2025-04-30T00:45:29.710" v="1250" actId="20577"/>
          <ac:spMkLst>
            <pc:docMk/>
            <pc:sldMk cId="1712543041" sldId="262"/>
            <ac:spMk id="3" creationId="{0A10D55F-A39A-CACD-0211-3E882D365C9B}"/>
          </ac:spMkLst>
        </pc:spChg>
        <pc:spChg chg="add">
          <ac:chgData name="Nerud, Andrew" userId="49400672-e104-4ae8-a72c-1127041c20f8" providerId="ADAL" clId="{8879E564-0B52-4A5E-AA03-C3D778BD3010}" dt="2025-04-30T00:40:00.935" v="1154"/>
          <ac:spMkLst>
            <pc:docMk/>
            <pc:sldMk cId="1712543041" sldId="262"/>
            <ac:spMk id="4" creationId="{B8498A04-9572-3ED6-7003-7DF28F5EA66D}"/>
          </ac:spMkLst>
        </pc:spChg>
        <pc:spChg chg="add mod">
          <ac:chgData name="Nerud, Andrew" userId="49400672-e104-4ae8-a72c-1127041c20f8" providerId="ADAL" clId="{8879E564-0B52-4A5E-AA03-C3D778BD3010}" dt="2025-04-30T00:40:07.469" v="1157"/>
          <ac:spMkLst>
            <pc:docMk/>
            <pc:sldMk cId="1712543041" sldId="262"/>
            <ac:spMk id="5" creationId="{DFABF969-3D74-3B78-84A0-49B0B84AC6AA}"/>
          </ac:spMkLst>
        </pc:spChg>
        <pc:spChg chg="add del">
          <ac:chgData name="Nerud, Andrew" userId="49400672-e104-4ae8-a72c-1127041c20f8" providerId="ADAL" clId="{8879E564-0B52-4A5E-AA03-C3D778BD3010}" dt="2025-04-30T00:40:37.723" v="1189" actId="26606"/>
          <ac:spMkLst>
            <pc:docMk/>
            <pc:sldMk cId="1712543041" sldId="262"/>
            <ac:spMk id="9" creationId="{C0763A76-9F1C-4FC5-82B7-DD475DA461B2}"/>
          </ac:spMkLst>
        </pc:spChg>
        <pc:spChg chg="add del">
          <ac:chgData name="Nerud, Andrew" userId="49400672-e104-4ae8-a72c-1127041c20f8" providerId="ADAL" clId="{8879E564-0B52-4A5E-AA03-C3D778BD3010}" dt="2025-04-30T00:40:37.723" v="1189" actId="26606"/>
          <ac:spMkLst>
            <pc:docMk/>
            <pc:sldMk cId="1712543041" sldId="262"/>
            <ac:spMk id="11" creationId="{E81BF4F6-F2CF-4984-9D14-D6966D92F99F}"/>
          </ac:spMkLst>
        </pc:spChg>
        <pc:spChg chg="add">
          <ac:chgData name="Nerud, Andrew" userId="49400672-e104-4ae8-a72c-1127041c20f8" providerId="ADAL" clId="{8879E564-0B52-4A5E-AA03-C3D778BD3010}" dt="2025-04-30T00:40:37.723" v="1189" actId="26606"/>
          <ac:spMkLst>
            <pc:docMk/>
            <pc:sldMk cId="1712543041" sldId="262"/>
            <ac:spMk id="16" creationId="{F13C74B1-5B17-4795-BED0-7140497B445A}"/>
          </ac:spMkLst>
        </pc:spChg>
        <pc:spChg chg="add">
          <ac:chgData name="Nerud, Andrew" userId="49400672-e104-4ae8-a72c-1127041c20f8" providerId="ADAL" clId="{8879E564-0B52-4A5E-AA03-C3D778BD3010}" dt="2025-04-30T00:40:37.723" v="1189" actId="26606"/>
          <ac:spMkLst>
            <pc:docMk/>
            <pc:sldMk cId="1712543041" sldId="262"/>
            <ac:spMk id="18" creationId="{D4974D33-8DC5-464E-8C6D-BE58F0669C17}"/>
          </ac:spMkLst>
        </pc:spChg>
        <pc:picChg chg="add mod">
          <ac:chgData name="Nerud, Andrew" userId="49400672-e104-4ae8-a72c-1127041c20f8" providerId="ADAL" clId="{8879E564-0B52-4A5E-AA03-C3D778BD3010}" dt="2025-04-30T00:40:37.723" v="1189" actId="26606"/>
          <ac:picMkLst>
            <pc:docMk/>
            <pc:sldMk cId="1712543041" sldId="262"/>
            <ac:picMk id="6" creationId="{4F0B92E6-93B7-30D9-DA4A-6E288F01696C}"/>
          </ac:picMkLst>
        </pc:picChg>
      </pc:sldChg>
      <pc:sldChg chg="addSp delSp modSp new mod setBg addAnim">
        <pc:chgData name="Nerud, Andrew" userId="49400672-e104-4ae8-a72c-1127041c20f8" providerId="ADAL" clId="{8879E564-0B52-4A5E-AA03-C3D778BD3010}" dt="2025-04-30T00:50:51.060" v="1359" actId="26606"/>
        <pc:sldMkLst>
          <pc:docMk/>
          <pc:sldMk cId="720665105" sldId="263"/>
        </pc:sldMkLst>
        <pc:spChg chg="mod">
          <ac:chgData name="Nerud, Andrew" userId="49400672-e104-4ae8-a72c-1127041c20f8" providerId="ADAL" clId="{8879E564-0B52-4A5E-AA03-C3D778BD3010}" dt="2025-04-30T00:50:16.229" v="1356" actId="26606"/>
          <ac:spMkLst>
            <pc:docMk/>
            <pc:sldMk cId="720665105" sldId="263"/>
            <ac:spMk id="2" creationId="{C47867F4-464C-DB31-F488-00BA5AA2CD45}"/>
          </ac:spMkLst>
        </pc:spChg>
        <pc:spChg chg="del mod">
          <ac:chgData name="Nerud, Andrew" userId="49400672-e104-4ae8-a72c-1127041c20f8" providerId="ADAL" clId="{8879E564-0B52-4A5E-AA03-C3D778BD3010}" dt="2025-04-30T00:49:36.493" v="1339" actId="478"/>
          <ac:spMkLst>
            <pc:docMk/>
            <pc:sldMk cId="720665105" sldId="263"/>
            <ac:spMk id="3" creationId="{0363BDC5-0A54-8915-FC46-E5A7A0C1E490}"/>
          </ac:spMkLst>
        </pc:spChg>
        <pc:spChg chg="add del">
          <ac:chgData name="Nerud, Andrew" userId="49400672-e104-4ae8-a72c-1127041c20f8" providerId="ADAL" clId="{8879E564-0B52-4A5E-AA03-C3D778BD3010}" dt="2025-04-30T00:50:51.060" v="1359" actId="26606"/>
          <ac:spMkLst>
            <pc:docMk/>
            <pc:sldMk cId="720665105" sldId="263"/>
            <ac:spMk id="9" creationId="{93245F62-CCC4-49E4-B95B-EA6C1E790510}"/>
          </ac:spMkLst>
        </pc:spChg>
        <pc:spChg chg="add del">
          <ac:chgData name="Nerud, Andrew" userId="49400672-e104-4ae8-a72c-1127041c20f8" providerId="ADAL" clId="{8879E564-0B52-4A5E-AA03-C3D778BD3010}" dt="2025-04-30T00:50:51.060" v="1359" actId="26606"/>
          <ac:spMkLst>
            <pc:docMk/>
            <pc:sldMk cId="720665105" sldId="263"/>
            <ac:spMk id="11" creationId="{E6C0DD6B-6AA3-448F-9B99-8386295BC1B4}"/>
          </ac:spMkLst>
        </pc:spChg>
        <pc:spChg chg="add">
          <ac:chgData name="Nerud, Andrew" userId="49400672-e104-4ae8-a72c-1127041c20f8" providerId="ADAL" clId="{8879E564-0B52-4A5E-AA03-C3D778BD3010}" dt="2025-04-30T00:50:51.060" v="1359" actId="26606"/>
          <ac:spMkLst>
            <pc:docMk/>
            <pc:sldMk cId="720665105" sldId="263"/>
            <ac:spMk id="16" creationId="{93245F62-CCC4-49E4-B95B-EA6C1E790510}"/>
          </ac:spMkLst>
        </pc:spChg>
        <pc:spChg chg="add">
          <ac:chgData name="Nerud, Andrew" userId="49400672-e104-4ae8-a72c-1127041c20f8" providerId="ADAL" clId="{8879E564-0B52-4A5E-AA03-C3D778BD3010}" dt="2025-04-30T00:50:51.060" v="1359" actId="26606"/>
          <ac:spMkLst>
            <pc:docMk/>
            <pc:sldMk cId="720665105" sldId="263"/>
            <ac:spMk id="18" creationId="{E6C0DD6B-6AA3-448F-9B99-8386295BC1B4}"/>
          </ac:spMkLst>
        </pc:spChg>
        <pc:picChg chg="add">
          <ac:chgData name="Nerud, Andrew" userId="49400672-e104-4ae8-a72c-1127041c20f8" providerId="ADAL" clId="{8879E564-0B52-4A5E-AA03-C3D778BD3010}" dt="2025-04-30T00:50:16.229" v="1356" actId="26606"/>
          <ac:picMkLst>
            <pc:docMk/>
            <pc:sldMk cId="720665105" sldId="263"/>
            <ac:picMk id="6" creationId="{40174D0B-0B7C-9C43-FCB8-4C6A0FEB696C}"/>
          </ac:picMkLst>
        </pc:picChg>
      </pc:sldChg>
      <pc:sldChg chg="new del">
        <pc:chgData name="Nerud, Andrew" userId="49400672-e104-4ae8-a72c-1127041c20f8" providerId="ADAL" clId="{8879E564-0B52-4A5E-AA03-C3D778BD3010}" dt="2025-04-30T00:44:58.420" v="1192" actId="47"/>
        <pc:sldMkLst>
          <pc:docMk/>
          <pc:sldMk cId="1497688488" sldId="263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9C581D-05B9-42C2-9A35-5903542282BC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50EC3-5F63-4DF3-90C1-F2AA11FBA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9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50EC3-5F63-4DF3-90C1-F2AA11FBAC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29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50EC3-5F63-4DF3-90C1-F2AA11FBAC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66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5BC1-D174-154E-E8DD-C334D4DC0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0D0B6B-B7BE-F475-780E-9BAB9CD86F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4072B-80B1-6322-7DAD-0F44E8939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963C9-70F1-A8AF-98F3-8C3E809DE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090B8-E246-0D9B-B2CA-23A3C523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72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DB8C-FEA4-573A-CE97-4406F5F8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7ACACC-240C-7AF0-6150-3F9ED5F2A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7B8F-08D8-3D7B-BC99-4AC7F27C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FBC7A-BF3C-50BE-E7AE-395471FA2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A524E-3CA1-7069-AB31-22D86CADF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51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F29626-1C7D-165D-8290-1C24098564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63DD2-C8EA-2D9E-8589-A00C00587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6FE3D-FD57-C757-94DB-E443B3247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A2DE8-E374-3100-3B05-9BA4651A1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190CEA-6B02-78F0-77E2-DFC5EBB3D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77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DDF43-7A44-835B-FBFF-35AE52B35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5157D-F1ED-F3D3-8A3B-68B87C280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6C6ED-571F-B8AB-BBFF-0C8C134A9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9A3FB-965B-0E04-0AB0-A08F2D04B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2AB5B-8159-1162-D9DF-72D8E2D58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7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D2B0-9CE7-0BBD-7675-5A8F41C16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980E6-D9A0-4C31-0D84-46884B835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7EA5C-6CB9-CDB9-C3AA-258810CD7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EFFEF-09FA-205C-0B27-0FBF7FB9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267BA-6A6A-BC50-A0E9-80CCE3BED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97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6613-0C57-ECAE-37A1-36E67179D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C6908-4056-96A2-7B65-52424B2E9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D3B3C-6CA9-C644-A826-1FCC3CF26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F66D5-1165-9A47-1B3B-DBE07A273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2C897-7133-509F-72A4-01C83206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F0F08-C2A4-C183-0654-3C159676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9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66EE-83D9-24DD-B15A-B8D769F3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A76E6-DE9D-F3CA-F61B-3C0906B3E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095B5-4F15-2A3E-11DD-31CE9A9D2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D6DF05-6502-12FB-B492-FE719A73C0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4C086-7EFB-3010-FA2F-730FC584A9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7C1461-1D9B-72CB-5FDE-67B814B75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71871-D697-CF75-91B8-0A6658F1C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264F3-54B8-D26C-CC8F-04D7A7585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31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FFED-64CB-D94E-C447-6CB39AC6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B0B90-3CE7-AE8F-303B-4B41289DA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6FC3FA-D21C-F245-C477-80A8FB1DD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AE5B7-3AA3-85D0-88F8-0668D5001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54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E774A-95E3-5842-3DE8-E0F4AC5D7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96888-4F6B-0B65-0338-0FF8D18F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17A43-18A5-8849-9D81-C6141DB4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4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19267-14F9-7EA5-9DA5-652961D0B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B16BA-ED8D-71C9-1EAD-F455C74AC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A4188-8C54-9DD0-1304-468513007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D59A8-E9BF-6B8F-2AD5-72333DC1C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57F14-F152-B33F-2AA2-DD3B32495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F99BA-52CC-0918-1F10-984C8B48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5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4907B-DCF4-73D1-4A09-0EC4D431C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D76EE-25B0-9DF6-B323-1033146C6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0119B6-A364-6B56-BD2A-177F4AF95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6F47C-F4F0-15C1-5987-6E4406712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0E722-F663-99F3-DADC-C90A7DD28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918EB-5154-C8A1-BB4D-F8DB612D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91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7A097-6C18-3017-2169-C1587C7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2DA1-01A4-8E43-F68A-3BAE82E65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6851B-2A74-1525-562A-FB8898B87B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065446-AA28-498C-8A1C-07EC1086E06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BD5DF-3F01-1462-C3F2-5093B16296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8D629-AC49-7147-3F21-4A0BEAA3FC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8FDD26-677B-4A89-BA5D-855DBF9C1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2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gital image of molecules">
            <a:extLst>
              <a:ext uri="{FF2B5EF4-FFF2-40B4-BE49-F238E27FC236}">
                <a16:creationId xmlns:a16="http://schemas.microsoft.com/office/drawing/2014/main" id="{3AA080AA-8B9A-B613-4EB4-11E9970F709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CAFFD1-E972-0492-715E-F15CA545C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Hybrid Quantum Neural Networks for Image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DDD24A-D6A6-B9B1-D91E-05260E5A1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CSCI 373</a:t>
            </a:r>
          </a:p>
          <a:p>
            <a:r>
              <a:rPr lang="en-US" dirty="0">
                <a:solidFill>
                  <a:schemeClr val="bg1"/>
                </a:solidFill>
              </a:rPr>
              <a:t>Explorations Project</a:t>
            </a:r>
          </a:p>
          <a:p>
            <a:r>
              <a:rPr lang="en-US" dirty="0">
                <a:solidFill>
                  <a:schemeClr val="bg1"/>
                </a:solidFill>
              </a:rPr>
              <a:t>Andrew Nerud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9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A00AB-B6B0-B9B4-600A-EF01C217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Hypothesis and Experiment Setup</a:t>
            </a:r>
          </a:p>
        </p:txBody>
      </p:sp>
      <p:sp>
        <p:nvSpPr>
          <p:cNvPr id="205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8D263-F5B1-56EB-5575-C49AF5D2F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807208"/>
            <a:ext cx="4264915" cy="3633978"/>
          </a:xfrm>
        </p:spPr>
        <p:txBody>
          <a:bodyPr anchor="t">
            <a:normAutofit/>
          </a:bodyPr>
          <a:lstStyle/>
          <a:p>
            <a:r>
              <a:rPr lang="en-US" sz="2200" dirty="0"/>
              <a:t>Hypothesis: </a:t>
            </a:r>
          </a:p>
          <a:p>
            <a:pPr lvl="1"/>
            <a:r>
              <a:rPr lang="en-US" sz="1800" dirty="0"/>
              <a:t>comparable performance</a:t>
            </a:r>
          </a:p>
          <a:p>
            <a:pPr lvl="1"/>
            <a:r>
              <a:rPr lang="en-US" sz="1800" dirty="0"/>
              <a:t>fewer parameters</a:t>
            </a:r>
          </a:p>
          <a:p>
            <a:r>
              <a:rPr lang="en-US" sz="2200" dirty="0"/>
              <a:t>Dataset: </a:t>
            </a:r>
          </a:p>
          <a:p>
            <a:pPr lvl="1"/>
            <a:r>
              <a:rPr lang="en-US" sz="1800" dirty="0"/>
              <a:t>MNIST (Handwritten digits 0-9)</a:t>
            </a:r>
          </a:p>
          <a:p>
            <a:r>
              <a:rPr lang="en-US" sz="2200" dirty="0"/>
              <a:t>Tools</a:t>
            </a:r>
          </a:p>
          <a:p>
            <a:pPr lvl="1"/>
            <a:r>
              <a:rPr lang="en-US" sz="1800" dirty="0"/>
              <a:t>TensorFlow (Model Training)</a:t>
            </a:r>
          </a:p>
          <a:p>
            <a:pPr lvl="1"/>
            <a:r>
              <a:rPr lang="en-US" sz="1800" dirty="0"/>
              <a:t>PennyLane (Quantum)</a:t>
            </a:r>
          </a:p>
          <a:p>
            <a:pPr lvl="1"/>
            <a:r>
              <a:rPr lang="en-US" sz="1800" dirty="0"/>
              <a:t>NumPy (Data)</a:t>
            </a:r>
          </a:p>
          <a:p>
            <a:pPr lvl="1"/>
            <a:r>
              <a:rPr lang="en-US" sz="1800" dirty="0"/>
              <a:t>Matplotlib (Visualization)</a:t>
            </a:r>
          </a:p>
        </p:txBody>
      </p:sp>
      <p:pic>
        <p:nvPicPr>
          <p:cNvPr id="2052" name="Picture 4" descr="How to Develop a CNN for MNIST Handwritten Digit Classification">
            <a:extLst>
              <a:ext uri="{FF2B5EF4-FFF2-40B4-BE49-F238E27FC236}">
                <a16:creationId xmlns:a16="http://schemas.microsoft.com/office/drawing/2014/main" id="{C92B267B-694F-7107-2130-9A2739173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40105"/>
            <a:ext cx="6903720" cy="517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70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E812E-B570-DADB-B118-F96DA3868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CNN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6D0867-593F-4027-C522-C14DE735C3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878"/>
          <a:stretch/>
        </p:blipFill>
        <p:spPr>
          <a:xfrm>
            <a:off x="0" y="1443680"/>
            <a:ext cx="12009120" cy="907636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D56396C-5D34-F640-9D4B-89CF85492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70041"/>
          <a:stretch/>
        </p:blipFill>
        <p:spPr>
          <a:xfrm>
            <a:off x="78376" y="2478690"/>
            <a:ext cx="5130727" cy="907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C5D60E-B663-F425-EF36-25313A94C3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9022" r="29889"/>
          <a:stretch/>
        </p:blipFill>
        <p:spPr>
          <a:xfrm>
            <a:off x="78376" y="4556527"/>
            <a:ext cx="12084267" cy="11059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758527D-A3B4-81D4-A732-CFFD32C8FB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856" t="-24828"/>
          <a:stretch/>
        </p:blipFill>
        <p:spPr>
          <a:xfrm>
            <a:off x="78376" y="5591537"/>
            <a:ext cx="4958220" cy="11059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AD3927-A225-E0BB-DCFC-6F353A30A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65"/>
            <a:ext cx="12192000" cy="57062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25E3AA7-119F-9A5D-BCD5-16E9FEFBD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298" y="3533215"/>
            <a:ext cx="1675945" cy="246305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F961593E-72CC-4926-7DD7-5B2762862BD0}"/>
              </a:ext>
            </a:extLst>
          </p:cNvPr>
          <p:cNvSpPr txBox="1">
            <a:spLocks/>
          </p:cNvSpPr>
          <p:nvPr/>
        </p:nvSpPr>
        <p:spPr>
          <a:xfrm>
            <a:off x="838200" y="362415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Hybrid Quantum-CNN Model</a:t>
            </a:r>
          </a:p>
        </p:txBody>
      </p:sp>
    </p:spTree>
    <p:extLst>
      <p:ext uri="{BB962C8B-B14F-4D97-AF65-F5344CB8AC3E}">
        <p14:creationId xmlns:p14="http://schemas.microsoft.com/office/powerpoint/2010/main" val="2273245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3B542E-63C0-3DCC-67AD-0DE65677B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55" y="552906"/>
            <a:ext cx="5165936" cy="167490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Quantum Circuit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5C205-C6AD-4EE5-D42B-998D8DF7E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0909" y="552906"/>
            <a:ext cx="5159825" cy="196169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4 Qubits</a:t>
            </a:r>
          </a:p>
          <a:p>
            <a:r>
              <a:rPr lang="en-US" sz="2000" dirty="0"/>
              <a:t>Angle Encoding</a:t>
            </a:r>
          </a:p>
          <a:p>
            <a:r>
              <a:rPr lang="en-US" sz="2000" dirty="0"/>
              <a:t>3 Entanglement Layers</a:t>
            </a:r>
          </a:p>
          <a:p>
            <a:pPr lvl="1"/>
            <a:r>
              <a:rPr lang="en-US" sz="1800" dirty="0"/>
              <a:t>12 Trainable Parameters </a:t>
            </a:r>
            <a:r>
              <a:rPr lang="en-US" sz="1800" dirty="0">
                <a:latin typeface="+mj-lt"/>
              </a:rPr>
              <a:t>(</a:t>
            </a:r>
            <a:r>
              <a:rPr lang="el-GR" sz="1800" dirty="0">
                <a:latin typeface="+mj-lt"/>
              </a:rPr>
              <a:t>θ</a:t>
            </a:r>
            <a:r>
              <a:rPr lang="en-US" sz="1800" baseline="-25000" dirty="0">
                <a:latin typeface="+mj-lt"/>
              </a:rPr>
              <a:t>0</a:t>
            </a:r>
            <a:r>
              <a:rPr lang="en-US" sz="1800" dirty="0">
                <a:latin typeface="+mj-lt"/>
              </a:rPr>
              <a:t> </a:t>
            </a:r>
            <a:r>
              <a:rPr lang="el-GR" sz="1800" dirty="0">
                <a:latin typeface="+mj-lt"/>
              </a:rPr>
              <a:t>–</a:t>
            </a:r>
            <a:r>
              <a:rPr lang="en-US" sz="1800" dirty="0">
                <a:latin typeface="+mj-lt"/>
              </a:rPr>
              <a:t> </a:t>
            </a:r>
            <a:r>
              <a:rPr lang="el-GR" sz="1800" dirty="0">
                <a:latin typeface="+mj-lt"/>
              </a:rPr>
              <a:t>θ</a:t>
            </a:r>
            <a:r>
              <a:rPr lang="en-US" sz="1800" baseline="-25000" dirty="0">
                <a:latin typeface="+mj-lt"/>
              </a:rPr>
              <a:t>11</a:t>
            </a:r>
            <a:r>
              <a:rPr lang="en-US" sz="1800" dirty="0"/>
              <a:t>)</a:t>
            </a:r>
            <a:endParaRPr lang="el-GR" sz="1800" dirty="0">
              <a:latin typeface="+mj-lt"/>
            </a:endParaRPr>
          </a:p>
          <a:p>
            <a:r>
              <a:rPr lang="en-US" sz="2000" dirty="0"/>
              <a:t>Measurement Gates (z-axis)</a:t>
            </a:r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D29EE2-83A4-E729-F4A7-162996E4F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097" y="3262536"/>
            <a:ext cx="1676634" cy="4286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5AD661-C006-E325-D6DE-12034C3D8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30" y="3270284"/>
            <a:ext cx="2718490" cy="3639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9446E3-F99E-481F-5A05-344BF7C27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372" y="3276004"/>
            <a:ext cx="2788995" cy="4453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39476CC-0656-3484-CA7F-7DB47196A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4920" y="3299340"/>
            <a:ext cx="2910008" cy="4243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8C1304-585B-2C7C-6453-787AD42D8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1574" y="6129701"/>
            <a:ext cx="2064834" cy="1665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246C86-AC0E-160D-916D-4FFDB997D5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1244391" y="5861730"/>
            <a:ext cx="619211" cy="15242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22B1D0D-1223-9B7A-45AC-4B78EB5362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155" y="1706178"/>
            <a:ext cx="1960296" cy="28809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5125102-C503-EB4D-12C1-7D184BB8B3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968" y="3685813"/>
            <a:ext cx="11403016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679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FD124-26ED-54EB-5661-F70C8261B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623" y="1450599"/>
            <a:ext cx="4027371" cy="1325563"/>
          </a:xfrm>
        </p:spPr>
        <p:txBody>
          <a:bodyPr>
            <a:normAutofit/>
          </a:bodyPr>
          <a:lstStyle/>
          <a:p>
            <a:r>
              <a:rPr lang="en-US" sz="4800" dirty="0"/>
              <a:t>Results</a:t>
            </a:r>
            <a:br>
              <a:rPr lang="en-US" dirty="0"/>
            </a:br>
            <a:r>
              <a:rPr lang="en-US" sz="500" dirty="0">
                <a:solidFill>
                  <a:schemeClr val="bg1"/>
                </a:solidFill>
              </a:rPr>
              <a:t>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/>
              <a:t>HQNN vs.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96EF-9A91-1F40-7E86-F8DFB65CB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963" y="2907555"/>
            <a:ext cx="4140031" cy="3618373"/>
          </a:xfrm>
        </p:spPr>
        <p:txBody>
          <a:bodyPr>
            <a:normAutofit fontScale="92500"/>
          </a:bodyPr>
          <a:lstStyle/>
          <a:p>
            <a:r>
              <a:rPr lang="en-US" dirty="0"/>
              <a:t>~1.5% less accuracy with the HQNN</a:t>
            </a:r>
          </a:p>
          <a:p>
            <a:r>
              <a:rPr lang="en-US" dirty="0"/>
              <a:t>Training time</a:t>
            </a:r>
          </a:p>
          <a:p>
            <a:pPr lvl="1"/>
            <a:r>
              <a:rPr lang="en-US" dirty="0"/>
              <a:t>2 hours vs. 3 minutes</a:t>
            </a:r>
          </a:p>
          <a:p>
            <a:pPr lvl="2"/>
            <a:r>
              <a:rPr lang="en-US" dirty="0"/>
              <a:t>~(6 minutes for same number of epochs)</a:t>
            </a:r>
          </a:p>
          <a:p>
            <a:r>
              <a:rPr lang="en-US" dirty="0"/>
              <a:t>However:</a:t>
            </a:r>
          </a:p>
          <a:p>
            <a:pPr lvl="1"/>
            <a:r>
              <a:rPr lang="en-US" dirty="0"/>
              <a:t>88.04% fewer parameters</a:t>
            </a:r>
          </a:p>
          <a:p>
            <a:pPr lvl="1"/>
            <a:r>
              <a:rPr lang="en-US" dirty="0"/>
              <a:t>63.11% fewer FLOPs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0094A-8514-4ACE-8BD9-EF3F0EAAC8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706"/>
          <a:stretch/>
        </p:blipFill>
        <p:spPr>
          <a:xfrm>
            <a:off x="313623" y="0"/>
            <a:ext cx="11559862" cy="1325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629A12-9E29-2D69-AD7B-331FD3679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594" y="1616326"/>
            <a:ext cx="7608406" cy="46867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EBA2C9-2DE3-FE15-E6AC-0EA403CAF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23" y="2663864"/>
            <a:ext cx="1746952" cy="14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97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32F611-7DC4-87FD-C46B-EADA844B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Limitations and Insights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0D55F-A39A-CACD-0211-3E882D365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12945" cy="3659732"/>
          </a:xfrm>
        </p:spPr>
        <p:txBody>
          <a:bodyPr>
            <a:normAutofit/>
          </a:bodyPr>
          <a:lstStyle/>
          <a:p>
            <a:r>
              <a:rPr lang="en-US" sz="2200" dirty="0"/>
              <a:t>Compact models with fewer parameters</a:t>
            </a:r>
          </a:p>
          <a:p>
            <a:r>
              <a:rPr lang="en-US" sz="2200" dirty="0"/>
              <a:t>Slower training due to simulation limits</a:t>
            </a:r>
          </a:p>
          <a:p>
            <a:r>
              <a:rPr lang="en-US" sz="2200" dirty="0"/>
              <a:t>Dependent on future quantum hardware</a:t>
            </a:r>
          </a:p>
          <a:p>
            <a:endParaRPr lang="en-US" sz="2200" dirty="0"/>
          </a:p>
          <a:p>
            <a:r>
              <a:rPr lang="en-US" sz="2200" dirty="0"/>
              <a:t>Shows promise, but dependent on future innovations</a:t>
            </a:r>
          </a:p>
        </p:txBody>
      </p:sp>
      <p:pic>
        <p:nvPicPr>
          <p:cNvPr id="6" name="Picture 5" descr="Circuit board">
            <a:extLst>
              <a:ext uri="{FF2B5EF4-FFF2-40B4-BE49-F238E27FC236}">
                <a16:creationId xmlns:a16="http://schemas.microsoft.com/office/drawing/2014/main" id="{4F0B92E6-93B7-30D9-DA4A-6E288F0169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42" r="460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12543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irsim_rl_recc">
            <a:hlinkClick r:id="" action="ppaction://media"/>
            <a:extLst>
              <a:ext uri="{FF2B5EF4-FFF2-40B4-BE49-F238E27FC236}">
                <a16:creationId xmlns:a16="http://schemas.microsoft.com/office/drawing/2014/main" id="{F50FD3C2-E67E-25E9-5D37-863665F245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525" y="9524"/>
            <a:ext cx="12382500" cy="6964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47C720-0163-2C90-05C1-147DBD8EB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748" y="216111"/>
            <a:ext cx="2778760" cy="1325563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Upcoming Research</a:t>
            </a:r>
          </a:p>
        </p:txBody>
      </p:sp>
    </p:spTree>
    <p:extLst>
      <p:ext uri="{BB962C8B-B14F-4D97-AF65-F5344CB8AC3E}">
        <p14:creationId xmlns:p14="http://schemas.microsoft.com/office/powerpoint/2010/main" val="28862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7867F4-464C-DB31-F488-00BA5AA2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40174D0B-0B7C-9C43-FCB8-4C6A0FEB6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2700" y="591670"/>
            <a:ext cx="2742004" cy="2742004"/>
          </a:xfrm>
          <a:prstGeom prst="rect">
            <a:avLst/>
          </a:prstGeom>
        </p:spPr>
      </p:pic>
      <p:sp>
        <p:nvSpPr>
          <p:cNvPr id="18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6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157</Words>
  <Application>Microsoft Office PowerPoint</Application>
  <PresentationFormat>Widescreen</PresentationFormat>
  <Paragraphs>41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Hybrid Quantum Neural Networks for Image Classification</vt:lpstr>
      <vt:lpstr>Hypothesis and Experiment Setup</vt:lpstr>
      <vt:lpstr>Classical CNN Model</vt:lpstr>
      <vt:lpstr>Quantum Circuit Design</vt:lpstr>
      <vt:lpstr>Results . HQNN vs. CNN</vt:lpstr>
      <vt:lpstr>Limitations and Insights</vt:lpstr>
      <vt:lpstr>Upcoming Research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Nerud</dc:creator>
  <cp:lastModifiedBy>Andrew Nerud</cp:lastModifiedBy>
  <cp:revision>1</cp:revision>
  <dcterms:created xsi:type="dcterms:W3CDTF">2025-04-29T21:27:55Z</dcterms:created>
  <dcterms:modified xsi:type="dcterms:W3CDTF">2025-04-30T20:07:40Z</dcterms:modified>
</cp:coreProperties>
</file>

<file path=docProps/thumbnail.jpeg>
</file>